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5" r:id="rId8"/>
    <p:sldId id="266" r:id="rId9"/>
    <p:sldId id="264" r:id="rId10"/>
    <p:sldId id="267" r:id="rId11"/>
    <p:sldId id="268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5B69A-1AB0-44FD-BC7F-9D0E8FC9519D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3D3C5-BF80-4FF9-8586-9EA07D51C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prenatal care and continuity for west county patients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Longitudinal Community Medicine </a:t>
            </a:r>
          </a:p>
          <a:p>
            <a:r>
              <a:rPr lang="en-US" dirty="0" smtClean="0"/>
              <a:t>Chris </a:t>
            </a:r>
            <a:r>
              <a:rPr lang="en-US" dirty="0" err="1" smtClean="0"/>
              <a:t>Zamani</a:t>
            </a:r>
            <a:r>
              <a:rPr lang="en-US" dirty="0" smtClean="0"/>
              <a:t> MD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ST BAY AA 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6997" y="0"/>
            <a:ext cx="9664729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rican Americ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887"/>
            <a:ext cx="10226262" cy="6615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design a survey tool that will accurately identify reasons why west county prenatal patients are not choosing to deliver at CCRMC</a:t>
            </a:r>
          </a:p>
          <a:p>
            <a:r>
              <a:rPr lang="en-US" dirty="0" smtClean="0"/>
              <a:t>To choose one or two barriers identified from the survey that can be realistically addressed.</a:t>
            </a:r>
          </a:p>
          <a:p>
            <a:r>
              <a:rPr lang="en-US" dirty="0" smtClean="0"/>
              <a:t>To conceptualize and implement interventions to address the problem</a:t>
            </a:r>
          </a:p>
          <a:p>
            <a:r>
              <a:rPr lang="en-US" dirty="0" smtClean="0"/>
              <a:t>To measure impact on west county deliveries of the implemented measures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Phase 1</a:t>
            </a:r>
          </a:p>
          <a:p>
            <a:pPr lvl="1"/>
            <a:r>
              <a:rPr lang="en-US" dirty="0" smtClean="0"/>
              <a:t>Conduct survey, identify problems and reasonable interventions</a:t>
            </a:r>
          </a:p>
          <a:p>
            <a:r>
              <a:rPr lang="en-US" dirty="0" smtClean="0"/>
              <a:t>Phase 2</a:t>
            </a:r>
          </a:p>
          <a:p>
            <a:pPr lvl="1"/>
            <a:r>
              <a:rPr lang="en-US" dirty="0" smtClean="0"/>
              <a:t>Present interventions to appropriate stakeholders (care coordinators, hospital admin, county sups. Etc.) to gain institutional support for enacting targeted interventions</a:t>
            </a:r>
          </a:p>
          <a:p>
            <a:r>
              <a:rPr lang="en-US" dirty="0" smtClean="0"/>
              <a:t>Phase 3</a:t>
            </a:r>
          </a:p>
          <a:p>
            <a:pPr lvl="1"/>
            <a:r>
              <a:rPr lang="en-US" dirty="0" smtClean="0"/>
              <a:t>Gather data on prenatal continuity delivery rates from RHC and NRCH</a:t>
            </a:r>
          </a:p>
          <a:p>
            <a:pPr lvl="1"/>
            <a:r>
              <a:rPr lang="en-US" dirty="0" smtClean="0"/>
              <a:t>Analyze data for a clinically significant increase in continuity deliveries after the implemented interventions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 county residents (Richmond and North Richmond) have historically had a hard time getting the required number of continuity deliveries.</a:t>
            </a:r>
          </a:p>
          <a:p>
            <a:r>
              <a:rPr lang="en-US" dirty="0" smtClean="0"/>
              <a:t>Many prenatal patients choose to deliver at Alta Bates Medical Center.</a:t>
            </a:r>
          </a:p>
          <a:p>
            <a:r>
              <a:rPr lang="en-US" dirty="0" smtClean="0"/>
              <a:t>Alta Bates and CCRMC are equidistant from Richmond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tileprint.web.mapquest.com/tileprint.php?size=630,500&amp;key=mjtd%7Clu6t250ynq%2Cbl%3Do5-h625&amp;type=map&amp;session=4c055795-0165-0001-02b7-1b85-00237d60889e&amp;stops=A,38.00622,-122.13089,0,0|B,37.95764,-122.36693,0,0|C,37.85651,-122.25716,0,0|&amp;traffic=0&amp;bestfit=38.00622,-122.36693,37.85651,-122.130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65008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a patient perspective: </a:t>
            </a:r>
          </a:p>
          <a:p>
            <a:pPr lvl="1"/>
            <a:r>
              <a:rPr lang="en-US" dirty="0" smtClean="0"/>
              <a:t>Trusted providers not a part of the delivery process</a:t>
            </a:r>
          </a:p>
          <a:p>
            <a:r>
              <a:rPr lang="en-US" dirty="0" smtClean="0"/>
              <a:t>From a resident perspective: </a:t>
            </a:r>
          </a:p>
          <a:p>
            <a:pPr lvl="1"/>
            <a:r>
              <a:rPr lang="en-US" dirty="0" smtClean="0"/>
              <a:t>Difficulty meeting continuity delivery requirements</a:t>
            </a:r>
          </a:p>
          <a:p>
            <a:r>
              <a:rPr lang="en-US" dirty="0" smtClean="0"/>
              <a:t>From an institutional perspective:</a:t>
            </a:r>
          </a:p>
          <a:p>
            <a:pPr lvl="1"/>
            <a:r>
              <a:rPr lang="en-US" dirty="0" smtClean="0"/>
              <a:t>Loss of potential revenue from deliveries and </a:t>
            </a:r>
            <a:r>
              <a:rPr lang="en-US" dirty="0" err="1" smtClean="0"/>
              <a:t>perinatal</a:t>
            </a:r>
            <a:r>
              <a:rPr lang="en-US" dirty="0" smtClean="0"/>
              <a:t> admissions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prenatal patients in west county choosing to deliver at ABMC instead of CCRMC?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 few main reasons why prenatal patients in west county are not coming to CCRMC to deliver, these include:</a:t>
            </a:r>
          </a:p>
          <a:p>
            <a:pPr lvl="1"/>
            <a:r>
              <a:rPr lang="en-US" dirty="0" smtClean="0"/>
              <a:t>Lack of reliable transportation from West County to Martinez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RCH CCRMC B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9" y="0"/>
            <a:ext cx="85725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rch abm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9" y="0"/>
            <a:ext cx="85725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 few main reasons why prenatal patients in west county are not coming to CCRMC to deliver, these include:</a:t>
            </a:r>
          </a:p>
          <a:p>
            <a:pPr lvl="1"/>
            <a:r>
              <a:rPr lang="en-US" dirty="0" smtClean="0"/>
              <a:t>Lack of reliable transportation from West County to Martinez</a:t>
            </a:r>
          </a:p>
          <a:p>
            <a:pPr lvl="1"/>
            <a:r>
              <a:rPr lang="en-US" dirty="0" smtClean="0"/>
              <a:t>Richmond culturally aligned with Oakland/Berkeley more so than Martinez/Concord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319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Improving prenatal care and continuity for west county patients</vt:lpstr>
      <vt:lpstr>Background</vt:lpstr>
      <vt:lpstr>Slide 3</vt:lpstr>
      <vt:lpstr>Defining the problem</vt:lpstr>
      <vt:lpstr>Research Question</vt:lpstr>
      <vt:lpstr>Hypothesis</vt:lpstr>
      <vt:lpstr>Slide 7</vt:lpstr>
      <vt:lpstr>Slide 8</vt:lpstr>
      <vt:lpstr>Hypothesis</vt:lpstr>
      <vt:lpstr>Slide 10</vt:lpstr>
      <vt:lpstr>Slide 11</vt:lpstr>
      <vt:lpstr>Project Goals</vt:lpstr>
      <vt:lpstr>Project timeline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prenatal care and continuity for west county patients</dc:title>
  <dc:creator>chris</dc:creator>
  <cp:lastModifiedBy>HCMARTINEZ</cp:lastModifiedBy>
  <cp:revision>22</cp:revision>
  <dcterms:created xsi:type="dcterms:W3CDTF">2010-05-31T05:12:06Z</dcterms:created>
  <dcterms:modified xsi:type="dcterms:W3CDTF">2010-06-01T19:54:43Z</dcterms:modified>
</cp:coreProperties>
</file>